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3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949AD-D7D1-46C3-91E4-7F586170D8C4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32D18-B855-48DD-85A3-C9D4F38D5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Rdo;jrujr</a:t>
            </a:r>
            <a:r>
              <a:rPr lang="en-US" dirty="0" smtClean="0"/>
              <a:t>[</a:t>
            </a:r>
            <a:r>
              <a:rPr lang="en-US" dirty="0" err="1" smtClean="0"/>
              <a:t>pur</a:t>
            </a:r>
            <a:r>
              <a:rPr lang="en-US" dirty="0" smtClean="0"/>
              <a:t>[0r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presentation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GCM</dc:creator>
  <cp:lastModifiedBy>GCM</cp:lastModifiedBy>
  <cp:revision>2</cp:revision>
  <dcterms:created xsi:type="dcterms:W3CDTF">2014-08-21T07:52:37Z</dcterms:created>
  <dcterms:modified xsi:type="dcterms:W3CDTF">2014-08-21T07:57:47Z</dcterms:modified>
</cp:coreProperties>
</file>