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949AD-D7D1-46C3-91E4-7F586170D8C4}" type="datetimeFigureOut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32D18-B855-48DD-85A3-C9D4F38D52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GCM</dc:creator>
  <cp:lastModifiedBy>GCM</cp:lastModifiedBy>
  <cp:revision>1</cp:revision>
  <dcterms:created xsi:type="dcterms:W3CDTF">2014-08-21T07:52:37Z</dcterms:created>
  <dcterms:modified xsi:type="dcterms:W3CDTF">2014-08-21T07:52:44Z</dcterms:modified>
</cp:coreProperties>
</file>